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51049-483B-4CE3-81B2-1706C0A8E447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420E7-FB2D-420E-A2FC-1377DCFA8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1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420E7-FB2D-420E-A2FC-1377DCFA84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4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4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78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3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3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5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8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2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3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5BCD-C59F-4C1B-A2AD-917B6151CB9A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D213-004A-4998-B413-E0B90C3E7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3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НАРУШЕНИЯ ПРОЦЕДУР ЗАКУПКИ ТОВАРОВ, РАБОТ И УСЛУГ </a:t>
            </a:r>
            <a:br>
              <a:rPr lang="ru-RU" b="1" dirty="0" smtClean="0"/>
            </a:br>
            <a:r>
              <a:rPr lang="ru-RU" dirty="0" smtClean="0"/>
              <a:t>ВЫЯВЛЕННЫЕ  РЕСПУБЛИКАНСКОЙ АНТИМОНОПОЛЬНОЙ СЛУЖБОЙ ДОНЕЦКОЙ НАРОДНОЙ РЕСПУБЛИКИ В 2017-2018 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50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b="1" dirty="0" smtClean="0"/>
              <a:t>ОСНОВНЫЕ НОРМАТИВНЫЕ ПРАВОВЫЕ АКТЫ В СФЕРЕ ЗАКУПОК ТОВАРОВ, РАБОТ И УСЛУГ</a:t>
            </a:r>
            <a:endParaRPr lang="ru-RU" sz="31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Временный порядок о проведении закупок товаров, работ и услуг за бюджетные средства в Донецкой Народной Республике,  утвержденный Постановлением Совета Министров Донецкой Народной Республики от 31.05.2016 № 7-2;</a:t>
            </a:r>
          </a:p>
          <a:p>
            <a:r>
              <a:rPr lang="ru-RU" sz="2800" dirty="0" smtClean="0"/>
              <a:t>Приказ Министерства экономического развития от 26.12.2016 № 140 ( с изменениями внесенными приказом № 49 от 01.06.2018) « Об утверждении документов в сфере закупок товаров, работ и услуг за бюджетные средства.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12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с </a:t>
            </a:r>
            <a:r>
              <a:rPr lang="ru-RU" sz="3100" b="1" dirty="0"/>
              <a:t>января по </a:t>
            </a:r>
            <a:r>
              <a:rPr lang="ru-RU" sz="3100" b="1" dirty="0" smtClean="0"/>
              <a:t>июнь</a:t>
            </a:r>
            <a:r>
              <a:rPr lang="ru-RU" sz="3100" b="1" dirty="0" smtClean="0"/>
              <a:t> </a:t>
            </a:r>
            <a:r>
              <a:rPr lang="ru-RU" sz="3100" b="1" dirty="0"/>
              <a:t>2018 </a:t>
            </a:r>
            <a:r>
              <a:rPr lang="ru-RU" sz="3100" dirty="0"/>
              <a:t>года </a:t>
            </a:r>
            <a:r>
              <a:rPr lang="ru-RU" sz="3100" dirty="0" smtClean="0"/>
              <a:t>специалистами Республиканской антимонопольной службы Донецкой Народной Республики было </a:t>
            </a:r>
            <a:r>
              <a:rPr lang="ru-RU" sz="3100" dirty="0"/>
              <a:t>проанализировано </a:t>
            </a:r>
            <a:r>
              <a:rPr lang="ru-RU" sz="3100" b="1" dirty="0"/>
              <a:t>745 объявлений </a:t>
            </a:r>
            <a:r>
              <a:rPr lang="ru-RU" sz="3100" dirty="0"/>
              <a:t>о проведении процедур закупок.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По </a:t>
            </a:r>
            <a:r>
              <a:rPr lang="ru-RU" sz="3100" dirty="0"/>
              <a:t>результатам </a:t>
            </a:r>
            <a:r>
              <a:rPr lang="ru-RU" sz="3100" dirty="0" smtClean="0"/>
              <a:t>выявленных нарушений было составлено </a:t>
            </a:r>
            <a:r>
              <a:rPr lang="ru-RU" sz="3100" b="1" dirty="0" smtClean="0"/>
              <a:t>46 протоколов об административных правонарушениях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1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ВИДЫ НАРУШЕНИЙ 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dirty="0"/>
              <a:t>Отсутствие детального описания предмета </a:t>
            </a:r>
            <a:r>
              <a:rPr lang="ru-RU" sz="2400" dirty="0" smtClean="0"/>
              <a:t>закупки;</a:t>
            </a:r>
          </a:p>
          <a:p>
            <a:r>
              <a:rPr lang="ru-RU" sz="2400" dirty="0"/>
              <a:t>Ссылка на конкретную торговую </a:t>
            </a:r>
            <a:r>
              <a:rPr lang="ru-RU" sz="2400" dirty="0" smtClean="0"/>
              <a:t>марку при </a:t>
            </a:r>
            <a:r>
              <a:rPr lang="ru-RU" sz="2400" dirty="0"/>
              <a:t>описании предмета </a:t>
            </a:r>
            <a:r>
              <a:rPr lang="ru-RU" sz="2400" dirty="0" smtClean="0"/>
              <a:t>закупки;</a:t>
            </a:r>
          </a:p>
          <a:p>
            <a:r>
              <a:rPr lang="ru-RU" sz="2400" dirty="0"/>
              <a:t>Не отклонение предложений участников при наличии оснований и не отмена процедур </a:t>
            </a:r>
            <a:r>
              <a:rPr lang="ru-RU" sz="2400" dirty="0" smtClean="0"/>
              <a:t>закупки;</a:t>
            </a:r>
          </a:p>
          <a:p>
            <a:r>
              <a:rPr lang="ru-RU" sz="2400" dirty="0" smtClean="0"/>
              <a:t>Заключение  </a:t>
            </a:r>
            <a:r>
              <a:rPr lang="ru-RU" sz="2400" dirty="0"/>
              <a:t>договора о закупке </a:t>
            </a:r>
            <a:r>
              <a:rPr lang="ru-RU" sz="2400" dirty="0" smtClean="0"/>
              <a:t>на условиях отличающихся от </a:t>
            </a:r>
            <a:r>
              <a:rPr lang="ru-RU" sz="2400" dirty="0"/>
              <a:t>содержания предложения победителя процедуры </a:t>
            </a:r>
            <a:r>
              <a:rPr lang="ru-RU" sz="2400" dirty="0" smtClean="0"/>
              <a:t>закупки;</a:t>
            </a:r>
          </a:p>
          <a:p>
            <a:r>
              <a:rPr lang="ru-RU" sz="2400" dirty="0"/>
              <a:t>Оценка предложений участников, не в соответствии с требованиями и методикой оценки конкурсного предложения, а также отсутствие самой методики </a:t>
            </a:r>
            <a:r>
              <a:rPr lang="ru-RU" sz="2400" dirty="0" smtClean="0"/>
              <a:t>оценки; 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9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ВИДЫ НАРУШЕНИЙ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Изменение срока действия, состава и объема работ по уже заключенным договорам без объективных </a:t>
            </a:r>
            <a:r>
              <a:rPr lang="ru-RU" sz="2400" dirty="0" smtClean="0"/>
              <a:t>причин;</a:t>
            </a:r>
          </a:p>
          <a:p>
            <a:r>
              <a:rPr lang="ru-RU" sz="2400" dirty="0"/>
              <a:t>Сговор между участниками процедур </a:t>
            </a:r>
            <a:r>
              <a:rPr lang="ru-RU" sz="2400" dirty="0" smtClean="0"/>
              <a:t>закупки.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47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Нарушения в сфере закупок товаров, работ и услуг являются серьезными правонарушениями</a:t>
            </a:r>
            <a:br>
              <a:rPr lang="ru-RU" sz="2800" b="1" dirty="0" smtClean="0"/>
            </a:br>
            <a:r>
              <a:rPr lang="ru-RU" sz="2800" dirty="0" smtClean="0"/>
              <a:t>( по постановлению суда может быть применена административная ответственность к членам комитета по конкурсным закупкам</a:t>
            </a:r>
            <a:br>
              <a:rPr lang="ru-RU" sz="2800" dirty="0" smtClean="0"/>
            </a:br>
            <a:r>
              <a:rPr lang="ru-RU" sz="2800" dirty="0" smtClean="0"/>
              <a:t> по ст.164-14 </a:t>
            </a:r>
            <a:r>
              <a:rPr lang="ru-RU" sz="2800" dirty="0" err="1" smtClean="0"/>
              <a:t>КУоАП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 размере: от  24 тыс. руб. до 34 тыс. руб.</a:t>
            </a:r>
            <a:br>
              <a:rPr lang="ru-RU" sz="2800" dirty="0" smtClean="0"/>
            </a:br>
            <a:r>
              <a:rPr lang="ru-RU" sz="2800" dirty="0" smtClean="0"/>
              <a:t> при повторном: от 34 тыс. руб. до 51 </a:t>
            </a:r>
            <a:r>
              <a:rPr lang="ru-RU" sz="2800" dirty="0" err="1" smtClean="0"/>
              <a:t>тыс</a:t>
            </a:r>
            <a:r>
              <a:rPr lang="ru-RU" sz="2800" dirty="0" smtClean="0"/>
              <a:t> </a:t>
            </a:r>
            <a:r>
              <a:rPr lang="ru-RU" sz="2800" dirty="0" err="1" smtClean="0"/>
              <a:t>руб</a:t>
            </a:r>
            <a:r>
              <a:rPr lang="ru-RU" sz="2800" dirty="0" smtClean="0"/>
              <a:t>).</a:t>
            </a:r>
            <a:br>
              <a:rPr lang="ru-RU" sz="2800" dirty="0" smtClean="0"/>
            </a:br>
            <a:r>
              <a:rPr lang="ru-RU" sz="2800" b="1" dirty="0" smtClean="0"/>
              <a:t>Данные нарушения безусловно влияют на формирование рынка. 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59632" cy="980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908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177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ОСНОВНЫЕ НАРУШЕНИЯ ПРОЦЕДУР ЗАКУПКИ ТОВАРОВ, РАБОТ И УСЛУГ  ВЫЯВЛЕННЫЕ  РЕСПУБЛИКАНСКОЙ АНТИМОНОПОЛЬНОЙ СЛУЖБОЙ ДОНЕЦКОЙ НАРОДНОЙ РЕСПУБЛИКИ В 2017-2018 г.</vt:lpstr>
      <vt:lpstr> ОСНОВНЫЕ НОРМАТИВНЫЕ ПРАВОВЫЕ АКТЫ В СФЕРЕ ЗАКУПОК ТОВАРОВ, РАБОТ И УСЛУГ</vt:lpstr>
      <vt:lpstr>  с января по июнь 2018 года специалистами Республиканской антимонопольной службы Донецкой Народной Республики было проанализировано 745 объявлений о проведении процедур закупок.  По результатам выявленных нарушений было составлено 46 протоколов об административных правонарушениях.</vt:lpstr>
      <vt:lpstr>ВИДЫ НАРУШЕНИЙ </vt:lpstr>
      <vt:lpstr>ВИДЫ НАРУШЕНИЙ </vt:lpstr>
      <vt:lpstr>Нарушения в сфере закупок товаров, работ и услуг являются серьезными правонарушениями ( по постановлению суда может быть применена административная ответственность к членам комитета по конкурсным закупкам  по ст.164-14 КУоАП  в размере: от  24 тыс. руб. до 34 тыс. руб.  при повторном: от 34 тыс. руб. до 51 тыс руб). Данные нарушения безусловно влияют на формирование рынка.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НАРУШЕНИЯ ПРОЦЕДУР ЗАКУПКИ ТОВАРОВ, РАБОТ И УСЛУГ  ВЫЯВЛЕННЫЕ  РЕСПУБЛИКАНСКОЙ АНТИМОНОПОЛЬНОЙ СЛУЖБОЙ ДОНЕЦКОЙ НАРОДНОЙ РЕСПУБЛИКИ В 2017-2018 г.</dc:title>
  <dc:creator>Admin</dc:creator>
  <cp:lastModifiedBy>Admin</cp:lastModifiedBy>
  <cp:revision>9</cp:revision>
  <dcterms:created xsi:type="dcterms:W3CDTF">2018-06-27T09:55:54Z</dcterms:created>
  <dcterms:modified xsi:type="dcterms:W3CDTF">2018-06-29T04:07:28Z</dcterms:modified>
</cp:coreProperties>
</file>